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2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5" r:id="rId37"/>
    <p:sldId id="314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60" r:id="rId48"/>
    <p:sldId id="359" r:id="rId49"/>
    <p:sldId id="346" r:id="rId50"/>
    <p:sldId id="277" r:id="rId51"/>
  </p:sldIdLst>
  <p:sldSz cx="12192000" cy="6858000"/>
  <p:notesSz cx="6858000" cy="9144000"/>
  <p:embeddedFontLst>
    <p:embeddedFont>
      <p:font typeface="Cascadia Code" panose="020B0609020000020004" pitchFamily="34" charset="0"/>
      <p:regular r:id="rId53"/>
      <p:bold r:id="rId54"/>
      <p:italic r:id="rId55"/>
      <p:boldItalic r:id="rId56"/>
    </p:embeddedFont>
    <p:embeddedFont>
      <p:font typeface="Cascadia Code SemiBold" panose="020B0609020000020004" pitchFamily="34" charset="0"/>
      <p:regular r:id="rId57"/>
      <p:bold r:id="rId58"/>
      <p:italic r:id="rId59"/>
      <p:boldItalic r:id="rId60"/>
    </p:embeddedFont>
    <p:embeddedFont>
      <p:font typeface="Open Sans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Condensed" panose="020F050202020403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0"/>
    <p:restoredTop sz="94672"/>
  </p:normalViewPr>
  <p:slideViewPr>
    <p:cSldViewPr snapToGrid="0">
      <p:cViewPr varScale="1">
        <p:scale>
          <a:sx n="124" d="100"/>
          <a:sy n="124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7403</TotalTime>
  <Words>1401</Words>
  <Application>Microsoft Macintosh PowerPoint</Application>
  <PresentationFormat>Widescreen</PresentationFormat>
  <Paragraphs>372</Paragraphs>
  <Slides>46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54</cp:revision>
  <dcterms:created xsi:type="dcterms:W3CDTF">2024-05-13T14:10:36Z</dcterms:created>
  <dcterms:modified xsi:type="dcterms:W3CDTF">2024-09-15T11:58:53Z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